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0A667951-E0A7-4309-B4A2-E581C2297C7A}">
          <p14:sldIdLst>
            <p14:sldId id="256"/>
            <p14:sldId id="258"/>
            <p14:sldId id="259"/>
            <p14:sldId id="260"/>
            <p14:sldId id="261"/>
            <p14:sldId id="262"/>
            <p14:sldId id="257"/>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AD09255-0A28-4FE6-8187-6E71665C0C64}" type="datetimeFigureOut">
              <a:rPr lang="en-GB" smtClean="0"/>
              <a:t>17/03/2013</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194BBDE7-7CA7-42AD-AC46-4AD6BC1D6146}"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7F53DA8-5220-4385-A326-3DF1662FA540}" type="datetimeFigureOut">
              <a:rPr lang="en-GB" smtClean="0"/>
              <a:pPr/>
              <a:t>17/03/2013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676E68-2644-41FD-B377-5D4D82577CE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F53DA8-5220-4385-A326-3DF1662FA540}" type="datetimeFigureOut">
              <a:rPr lang="en-GB" smtClean="0"/>
              <a:pPr/>
              <a:t>17/03/2013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D676E68-2644-41FD-B377-5D4D82577CE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F53DA8-5220-4385-A326-3DF1662FA540}" type="datetimeFigureOut">
              <a:rPr lang="en-GB" smtClean="0"/>
              <a:pPr/>
              <a:t>17/03/2013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D676E68-2644-41FD-B377-5D4D82577CE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F53DA8-5220-4385-A326-3DF1662FA540}" type="datetimeFigureOut">
              <a:rPr lang="en-GB" smtClean="0"/>
              <a:pPr/>
              <a:t>17/03/2013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D676E68-2644-41FD-B377-5D4D82577CE5}"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7F53DA8-5220-4385-A326-3DF1662FA540}" type="datetimeFigureOut">
              <a:rPr lang="en-GB" smtClean="0"/>
              <a:pPr/>
              <a:t>17/03/2013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D676E68-2644-41FD-B377-5D4D82577CE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F53DA8-5220-4385-A326-3DF1662FA540}" type="datetimeFigureOut">
              <a:rPr lang="en-GB" smtClean="0"/>
              <a:pPr/>
              <a:t>17/03/2013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D676E68-2644-41FD-B377-5D4D82577CE5}"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F53DA8-5220-4385-A326-3DF1662FA540}" type="datetimeFigureOut">
              <a:rPr lang="en-GB" smtClean="0"/>
              <a:pPr/>
              <a:t>17/03/2013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D676E68-2644-41FD-B377-5D4D82577CE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7F53DA8-5220-4385-A326-3DF1662FA540}" type="datetimeFigureOut">
              <a:rPr lang="en-GB" smtClean="0"/>
              <a:pPr/>
              <a:t>17/03/2013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D676E68-2644-41FD-B377-5D4D82577CE5}"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7F53DA8-5220-4385-A326-3DF1662FA540}" type="datetimeFigureOut">
              <a:rPr lang="en-GB" smtClean="0"/>
              <a:pPr/>
              <a:t>17/03/2013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FD676E68-2644-41FD-B377-5D4D82577CE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7F53DA8-5220-4385-A326-3DF1662FA540}" type="datetimeFigureOut">
              <a:rPr lang="en-GB" smtClean="0"/>
              <a:pPr/>
              <a:t>17/03/2013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D676E68-2644-41FD-B377-5D4D82577CE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7F53DA8-5220-4385-A326-3DF1662FA540}" type="datetimeFigureOut">
              <a:rPr lang="en-GB" smtClean="0"/>
              <a:pPr/>
              <a:t>17/03/2013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676E68-2644-41FD-B377-5D4D82577CE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7F53DA8-5220-4385-A326-3DF1662FA540}" type="datetimeFigureOut">
              <a:rPr lang="en-GB" smtClean="0"/>
              <a:pPr/>
              <a:t>17/03/2013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676E68-2644-41FD-B377-5D4D82577CE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Cursed Generation</a:t>
            </a:r>
            <a:endParaRPr lang="en-GB" dirty="0"/>
          </a:p>
        </p:txBody>
      </p:sp>
      <p:sp>
        <p:nvSpPr>
          <p:cNvPr id="3" name="Subtitle 2"/>
          <p:cNvSpPr>
            <a:spLocks noGrp="1"/>
          </p:cNvSpPr>
          <p:nvPr>
            <p:ph type="subTitle" idx="1"/>
          </p:nvPr>
        </p:nvSpPr>
        <p:spPr/>
        <p:txBody>
          <a:bodyPr/>
          <a:lstStyle/>
          <a:p>
            <a:r>
              <a:rPr lang="en-GB" dirty="0" smtClean="0"/>
              <a:t>Pastor Bob Strachan</a:t>
            </a:r>
            <a:endParaRPr lang="en-GB" dirty="0"/>
          </a:p>
        </p:txBody>
      </p:sp>
    </p:spTree>
    <p:extLst>
      <p:ext uri="{BB962C8B-B14F-4D97-AF65-F5344CB8AC3E}">
        <p14:creationId xmlns:p14="http://schemas.microsoft.com/office/powerpoint/2010/main" xmlns="" val="507868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Generational sin can manifest in BOTH</a:t>
            </a:r>
          </a:p>
          <a:p>
            <a:r>
              <a:rPr lang="en-GB" dirty="0"/>
              <a:t>John 9:2-3 </a:t>
            </a:r>
            <a:r>
              <a:rPr lang="en-GB" dirty="0" smtClean="0"/>
              <a:t>And </a:t>
            </a:r>
            <a:r>
              <a:rPr lang="en-GB" dirty="0"/>
              <a:t>his disciples asked him, saying, Master, who did sin, this man, or his parents, that he was born blind? </a:t>
            </a:r>
            <a:endParaRPr lang="en-GB" dirty="0" smtClean="0"/>
          </a:p>
          <a:p>
            <a:r>
              <a:rPr lang="en-GB" dirty="0" smtClean="0"/>
              <a:t>[</a:t>
            </a:r>
            <a:r>
              <a:rPr lang="en-GB" dirty="0"/>
              <a:t>3] Jesus answered, Neither hath this man sinned, nor his parents: but that the works of God should be made manifest in him. </a:t>
            </a:r>
            <a:endParaRPr lang="en-GB" dirty="0" smtClean="0"/>
          </a:p>
          <a:p>
            <a:r>
              <a:rPr lang="en-GB" dirty="0" smtClean="0"/>
              <a:t>Also some psychological problems are a result of generational sin</a:t>
            </a:r>
          </a:p>
          <a:p>
            <a:r>
              <a:rPr lang="en-GB" dirty="0" smtClean="0"/>
              <a:t>NOT ALL problems are a result of sin!</a:t>
            </a:r>
          </a:p>
          <a:p>
            <a:endParaRPr lang="en-GB" dirty="0"/>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Physical and Mental Issues</a:t>
            </a:r>
            <a:endParaRPr lang="en-GB" dirty="0"/>
          </a:p>
        </p:txBody>
      </p:sp>
    </p:spTree>
    <p:extLst>
      <p:ext uri="{BB962C8B-B14F-4D97-AF65-F5344CB8AC3E}">
        <p14:creationId xmlns:p14="http://schemas.microsoft.com/office/powerpoint/2010/main" xmlns="" val="314318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“Nor </a:t>
            </a:r>
            <a:r>
              <a:rPr lang="en-GB" dirty="0"/>
              <a:t>is this Biblical principle confined to your children’s moral life’ </a:t>
            </a:r>
            <a:r>
              <a:rPr lang="en-GB" dirty="0" smtClean="0"/>
              <a:t>many times </a:t>
            </a:r>
            <a:r>
              <a:rPr lang="en-GB" dirty="0"/>
              <a:t>the sins of the parents manifest as illnesses or </a:t>
            </a:r>
            <a:r>
              <a:rPr lang="en-GB" dirty="0" smtClean="0"/>
              <a:t>psychological problems</a:t>
            </a:r>
            <a:r>
              <a:rPr lang="en-GB" dirty="0"/>
              <a:t>. We had one situation where a child was diagnosed </a:t>
            </a:r>
            <a:r>
              <a:rPr lang="en-GB" dirty="0" smtClean="0"/>
              <a:t>with “Attention </a:t>
            </a:r>
            <a:r>
              <a:rPr lang="en-GB" dirty="0"/>
              <a:t>Deficit Disorder”. His parents were reluctant to commit him </a:t>
            </a:r>
            <a:r>
              <a:rPr lang="en-GB" dirty="0" smtClean="0"/>
              <a:t>to a </a:t>
            </a:r>
            <a:r>
              <a:rPr lang="en-GB" dirty="0"/>
              <a:t>prescription drug treatment without first consulting the </a:t>
            </a:r>
            <a:r>
              <a:rPr lang="en-GB" dirty="0" smtClean="0"/>
              <a:t>Lord. After </a:t>
            </a:r>
            <a:r>
              <a:rPr lang="en-GB" dirty="0"/>
              <a:t>praying, they had our book, </a:t>
            </a:r>
            <a:r>
              <a:rPr lang="en-GB" i="1" dirty="0"/>
              <a:t>Masonry: Beyond the Light </a:t>
            </a:r>
            <a:r>
              <a:rPr lang="en-GB" dirty="0"/>
              <a:t>come </a:t>
            </a:r>
            <a:r>
              <a:rPr lang="en-GB" dirty="0" smtClean="0"/>
              <a:t>into their </a:t>
            </a:r>
            <a:r>
              <a:rPr lang="en-GB" dirty="0"/>
              <a:t>hands. The child’s father prayed and renounced his </a:t>
            </a:r>
            <a:r>
              <a:rPr lang="en-GB" dirty="0" smtClean="0"/>
              <a:t>Masonic membership </a:t>
            </a:r>
            <a:r>
              <a:rPr lang="en-GB" dirty="0"/>
              <a:t>(he had been an inactive Lodge member for years) and </a:t>
            </a:r>
            <a:r>
              <a:rPr lang="en-GB" dirty="0" smtClean="0"/>
              <a:t>the learning </a:t>
            </a:r>
            <a:r>
              <a:rPr lang="en-GB" dirty="0"/>
              <a:t>disorder </a:t>
            </a:r>
            <a:r>
              <a:rPr lang="en-GB" i="1" dirty="0"/>
              <a:t>cleared up in days</a:t>
            </a:r>
            <a:r>
              <a:rPr lang="en-GB" dirty="0" smtClean="0"/>
              <a:t>.”</a:t>
            </a:r>
            <a:endParaRPr lang="en-GB" dirty="0"/>
          </a:p>
        </p:txBody>
      </p:sp>
      <p:sp>
        <p:nvSpPr>
          <p:cNvPr id="3" name="Title 2"/>
          <p:cNvSpPr>
            <a:spLocks noGrp="1"/>
          </p:cNvSpPr>
          <p:nvPr>
            <p:ph type="title"/>
          </p:nvPr>
        </p:nvSpPr>
        <p:spPr/>
        <p:txBody>
          <a:bodyPr/>
          <a:lstStyle/>
          <a:p>
            <a:r>
              <a:rPr lang="en-GB" dirty="0" smtClean="0"/>
              <a:t>Quote from Bill </a:t>
            </a:r>
            <a:r>
              <a:rPr lang="en-GB" dirty="0" err="1" smtClean="0"/>
              <a:t>Schnoebelen</a:t>
            </a:r>
            <a:endParaRPr lang="en-GB" dirty="0"/>
          </a:p>
        </p:txBody>
      </p:sp>
    </p:spTree>
    <p:extLst>
      <p:ext uri="{BB962C8B-B14F-4D97-AF65-F5344CB8AC3E}">
        <p14:creationId xmlns:p14="http://schemas.microsoft.com/office/powerpoint/2010/main" xmlns="" val="16332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Galatians 3:13 </a:t>
            </a:r>
            <a:r>
              <a:rPr lang="en-GB" dirty="0" smtClean="0"/>
              <a:t>Christ </a:t>
            </a:r>
            <a:r>
              <a:rPr lang="en-GB" dirty="0"/>
              <a:t>hath redeemed us from the </a:t>
            </a:r>
            <a:r>
              <a:rPr lang="en-GB" b="1" dirty="0"/>
              <a:t>curse of the law</a:t>
            </a:r>
            <a:r>
              <a:rPr lang="en-GB" dirty="0"/>
              <a:t>, being made a curse for us: for it is written, Cursed is every one that </a:t>
            </a:r>
            <a:r>
              <a:rPr lang="en-GB" dirty="0" err="1"/>
              <a:t>hangeth</a:t>
            </a:r>
            <a:r>
              <a:rPr lang="en-GB" dirty="0"/>
              <a:t> on a tree: </a:t>
            </a:r>
          </a:p>
          <a:p>
            <a:endParaRPr lang="en-GB" dirty="0" smtClean="0"/>
          </a:p>
          <a:p>
            <a:r>
              <a:rPr lang="en-GB" dirty="0" smtClean="0"/>
              <a:t>This only applies to the spirit man…NOT the physical man</a:t>
            </a:r>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Aren’t we free from curses?</a:t>
            </a:r>
            <a:endParaRPr lang="en-GB" dirty="0"/>
          </a:p>
        </p:txBody>
      </p:sp>
    </p:spTree>
    <p:extLst>
      <p:ext uri="{BB962C8B-B14F-4D97-AF65-F5344CB8AC3E}">
        <p14:creationId xmlns:p14="http://schemas.microsoft.com/office/powerpoint/2010/main" xmlns="" val="133600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400600"/>
          </a:xfrm>
        </p:spPr>
        <p:txBody>
          <a:bodyPr>
            <a:normAutofit fontScale="92500" lnSpcReduction="20000"/>
          </a:bodyPr>
          <a:lstStyle/>
          <a:p>
            <a:r>
              <a:rPr lang="en-GB" dirty="0"/>
              <a:t>Genesis 3:16-19 </a:t>
            </a:r>
            <a:r>
              <a:rPr lang="en-GB" dirty="0" smtClean="0"/>
              <a:t>Unto </a:t>
            </a:r>
            <a:r>
              <a:rPr lang="en-GB" dirty="0"/>
              <a:t>the woman he said, I will greatly multiply thy sorrow and thy conception; in sorrow thou shalt bring forth children; and thy desire shall be to thy husband, and he shall rule over thee. </a:t>
            </a:r>
            <a:endParaRPr lang="en-GB" dirty="0" smtClean="0"/>
          </a:p>
          <a:p>
            <a:r>
              <a:rPr lang="en-GB" dirty="0" smtClean="0"/>
              <a:t>[</a:t>
            </a:r>
            <a:r>
              <a:rPr lang="en-GB" dirty="0"/>
              <a:t>17] And unto Adam he said, Because thou hast hearkened unto the voice of thy wife, and hast eaten of the tree, of which I commanded thee, saying, Thou shalt not eat of it: cursed is the ground for thy sake; in sorrow shalt thou eat of it all the days of thy life; [18] Thorns also and thistles shall it bring forth to thee; and thou shalt eat the herb of the field; [19] In the sweat of thy face shalt thou eat bread, till thou return unto the ground; for out of it </a:t>
            </a:r>
            <a:r>
              <a:rPr lang="en-GB" dirty="0" err="1"/>
              <a:t>wast</a:t>
            </a:r>
            <a:r>
              <a:rPr lang="en-GB" dirty="0"/>
              <a:t> thou taken: for dust thou art, and unto dust shalt thou return. </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The Physical Curse </a:t>
            </a:r>
            <a:endParaRPr lang="en-GB" dirty="0"/>
          </a:p>
        </p:txBody>
      </p:sp>
    </p:spTree>
    <p:extLst>
      <p:ext uri="{BB962C8B-B14F-4D97-AF65-F5344CB8AC3E}">
        <p14:creationId xmlns:p14="http://schemas.microsoft.com/office/powerpoint/2010/main" xmlns="" val="164282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Romans 8:20-24 </a:t>
            </a:r>
            <a:r>
              <a:rPr lang="en-GB" dirty="0" smtClean="0"/>
              <a:t>For </a:t>
            </a:r>
            <a:r>
              <a:rPr lang="en-GB" dirty="0"/>
              <a:t>the creature was made subject to vanity, not willingly, but by reason of him who hath subjected the same in hope, [21] Because the creature itself also shall be delivered from the bondage of corruption into the glorious liberty of the children of God. [22] For we know that the whole creation </a:t>
            </a:r>
            <a:r>
              <a:rPr lang="en-GB" dirty="0" err="1"/>
              <a:t>groaneth</a:t>
            </a:r>
            <a:r>
              <a:rPr lang="en-GB" dirty="0"/>
              <a:t> and </a:t>
            </a:r>
            <a:r>
              <a:rPr lang="en-GB" dirty="0" err="1"/>
              <a:t>travaileth</a:t>
            </a:r>
            <a:r>
              <a:rPr lang="en-GB" dirty="0"/>
              <a:t> in pain together until now. [23] And not only they, but ourselves also, which have the </a:t>
            </a:r>
            <a:r>
              <a:rPr lang="en-GB" dirty="0" err="1"/>
              <a:t>firstfruits</a:t>
            </a:r>
            <a:r>
              <a:rPr lang="en-GB" dirty="0"/>
              <a:t> of the Spirit, even we ourselves groan within ourselves, waiting for the adoption, to wit, the redemption of our body. [24] For we are saved by hope: but hope that is seen is not hope: for what a man </a:t>
            </a:r>
            <a:r>
              <a:rPr lang="en-GB" dirty="0" err="1"/>
              <a:t>seeth</a:t>
            </a:r>
            <a:r>
              <a:rPr lang="en-GB" dirty="0"/>
              <a:t>, why doth he yet hope for? </a:t>
            </a:r>
          </a:p>
          <a:p>
            <a:endParaRPr lang="en-GB" dirty="0"/>
          </a:p>
          <a:p>
            <a:endParaRPr lang="en-GB" dirty="0"/>
          </a:p>
          <a:p>
            <a:endParaRPr lang="en-GB" dirty="0"/>
          </a:p>
        </p:txBody>
      </p:sp>
      <p:sp>
        <p:nvSpPr>
          <p:cNvPr id="3" name="Title 2"/>
          <p:cNvSpPr>
            <a:spLocks noGrp="1"/>
          </p:cNvSpPr>
          <p:nvPr>
            <p:ph type="title"/>
          </p:nvPr>
        </p:nvSpPr>
        <p:spPr/>
        <p:txBody>
          <a:bodyPr>
            <a:normAutofit fontScale="90000"/>
          </a:bodyPr>
          <a:lstStyle/>
          <a:p>
            <a:r>
              <a:rPr lang="en-GB" dirty="0" smtClean="0"/>
              <a:t>Future Redemption of the Physical Curse</a:t>
            </a:r>
            <a:endParaRPr lang="en-GB" dirty="0"/>
          </a:p>
        </p:txBody>
      </p:sp>
    </p:spTree>
    <p:extLst>
      <p:ext uri="{BB962C8B-B14F-4D97-AF65-F5344CB8AC3E}">
        <p14:creationId xmlns:p14="http://schemas.microsoft.com/office/powerpoint/2010/main" xmlns="" val="2853262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Acts 3:19-21 </a:t>
            </a:r>
            <a:r>
              <a:rPr lang="en-GB" dirty="0" smtClean="0"/>
              <a:t>Repent </a:t>
            </a:r>
            <a:r>
              <a:rPr lang="en-GB" dirty="0"/>
              <a:t>ye therefore, and be converted, that your sins may be blotted out, when the times of refreshing shall come from the presence of the Lord; [20] And he shall send Jesus Christ, which before was preached unto you: [21] Whom the heaven must receive until the times of restitution of all things, which God hath spoken by the mouth of all his holy prophets since the world began. </a:t>
            </a:r>
          </a:p>
          <a:p>
            <a:endParaRPr lang="en-GB" dirty="0"/>
          </a:p>
          <a:p>
            <a:endParaRPr lang="en-GB" dirty="0"/>
          </a:p>
          <a:p>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xmlns="" val="1637657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Culprits in Generational Curses</a:t>
            </a:r>
          </a:p>
          <a:p>
            <a:pPr lvl="1"/>
            <a:r>
              <a:rPr lang="en-GB" dirty="0" smtClean="0"/>
              <a:t>Masonry (in any form)</a:t>
            </a:r>
          </a:p>
          <a:p>
            <a:pPr lvl="1"/>
            <a:r>
              <a:rPr lang="en-GB" dirty="0" smtClean="0"/>
              <a:t>Cults &amp; Idolatry (Mormons, JWs, Catholic, </a:t>
            </a:r>
            <a:r>
              <a:rPr lang="en-GB" dirty="0" err="1" smtClean="0"/>
              <a:t>etc</a:t>
            </a:r>
            <a:r>
              <a:rPr lang="en-GB" dirty="0" smtClean="0"/>
              <a:t>)</a:t>
            </a:r>
          </a:p>
          <a:p>
            <a:pPr lvl="1"/>
            <a:r>
              <a:rPr lang="en-GB" dirty="0" smtClean="0"/>
              <a:t>Sexual sins (fornication, adultery, homosexuality)</a:t>
            </a:r>
          </a:p>
          <a:p>
            <a:pPr lvl="2"/>
            <a:r>
              <a:rPr lang="en-GB" dirty="0" smtClean="0"/>
              <a:t>The Hippy Generation</a:t>
            </a:r>
          </a:p>
          <a:p>
            <a:pPr lvl="1"/>
            <a:r>
              <a:rPr lang="en-GB" dirty="0" smtClean="0"/>
              <a:t>Occult involvement (Practising or participating in)</a:t>
            </a:r>
          </a:p>
          <a:p>
            <a:pPr lvl="2"/>
            <a:r>
              <a:rPr lang="en-GB" dirty="0" smtClean="0"/>
              <a:t>Also dabbling in the form of TV, Movies, Books, games </a:t>
            </a:r>
            <a:r>
              <a:rPr lang="en-GB" dirty="0" err="1" smtClean="0"/>
              <a:t>etc</a:t>
            </a:r>
            <a:r>
              <a:rPr lang="en-GB" dirty="0" smtClean="0"/>
              <a:t>)</a:t>
            </a:r>
          </a:p>
          <a:p>
            <a:pPr lvl="1"/>
            <a:r>
              <a:rPr lang="en-GB" dirty="0" smtClean="0"/>
              <a:t>Drugs</a:t>
            </a:r>
            <a:endParaRPr lang="en-GB" dirty="0"/>
          </a:p>
        </p:txBody>
      </p:sp>
      <p:sp>
        <p:nvSpPr>
          <p:cNvPr id="3" name="Title 2"/>
          <p:cNvSpPr>
            <a:spLocks noGrp="1"/>
          </p:cNvSpPr>
          <p:nvPr>
            <p:ph type="title"/>
          </p:nvPr>
        </p:nvSpPr>
        <p:spPr/>
        <p:txBody>
          <a:bodyPr/>
          <a:lstStyle/>
          <a:p>
            <a:r>
              <a:rPr lang="en-GB" dirty="0" smtClean="0"/>
              <a:t>Pruning The Family Tree</a:t>
            </a:r>
            <a:endParaRPr lang="en-GB" dirty="0"/>
          </a:p>
        </p:txBody>
      </p:sp>
    </p:spTree>
    <p:extLst>
      <p:ext uri="{BB962C8B-B14F-4D97-AF65-F5344CB8AC3E}">
        <p14:creationId xmlns:p14="http://schemas.microsoft.com/office/powerpoint/2010/main" xmlns="" val="418817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Any blood oath taken by ancestors gives devils a legal right to afflict you or infest you!</a:t>
            </a:r>
          </a:p>
          <a:p>
            <a:r>
              <a:rPr lang="en-GB" dirty="0" smtClean="0"/>
              <a:t>This is an oath on the flesh NOT on the spirit</a:t>
            </a:r>
          </a:p>
          <a:p>
            <a:r>
              <a:rPr lang="en-GB" dirty="0" smtClean="0"/>
              <a:t>Devils can be passed from one generation to another because of oaths or involvement</a:t>
            </a:r>
            <a:endParaRPr lang="en-GB" dirty="0"/>
          </a:p>
          <a:p>
            <a:r>
              <a:rPr lang="en-GB" dirty="0" smtClean="0"/>
              <a:t>Oaths are made in Masons, Mormons, JWs, Catholicism, Islam and ALL idolatrous faiths</a:t>
            </a:r>
            <a:endParaRPr lang="en-GB" dirty="0"/>
          </a:p>
        </p:txBody>
      </p:sp>
      <p:sp>
        <p:nvSpPr>
          <p:cNvPr id="3" name="Title 2"/>
          <p:cNvSpPr>
            <a:spLocks noGrp="1"/>
          </p:cNvSpPr>
          <p:nvPr>
            <p:ph type="title"/>
          </p:nvPr>
        </p:nvSpPr>
        <p:spPr/>
        <p:txBody>
          <a:bodyPr/>
          <a:lstStyle/>
          <a:p>
            <a:r>
              <a:rPr lang="en-GB" dirty="0" smtClean="0"/>
              <a:t>Masonry et al</a:t>
            </a:r>
            <a:endParaRPr lang="en-GB" dirty="0"/>
          </a:p>
        </p:txBody>
      </p:sp>
    </p:spTree>
    <p:extLst>
      <p:ext uri="{BB962C8B-B14F-4D97-AF65-F5344CB8AC3E}">
        <p14:creationId xmlns:p14="http://schemas.microsoft.com/office/powerpoint/2010/main" xmlns="" val="58802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a:t>Genesis 2:24 </a:t>
            </a:r>
            <a:r>
              <a:rPr lang="en-GB" dirty="0" smtClean="0"/>
              <a:t>Therefore </a:t>
            </a:r>
            <a:r>
              <a:rPr lang="en-GB" dirty="0"/>
              <a:t>shall a man leave his father and his mother, and shall cleave unto his wife: and they shall be one flesh. </a:t>
            </a:r>
          </a:p>
          <a:p>
            <a:endParaRPr lang="en-GB" dirty="0"/>
          </a:p>
          <a:p>
            <a:r>
              <a:rPr lang="en-GB" dirty="0"/>
              <a:t>Matthew 19:5-6 </a:t>
            </a:r>
            <a:r>
              <a:rPr lang="en-GB" dirty="0" smtClean="0"/>
              <a:t>And </a:t>
            </a:r>
            <a:r>
              <a:rPr lang="en-GB" dirty="0"/>
              <a:t>said, For this cause shall a man leave father and mother, and shall cleave to his wife: and they twain shall be one flesh? [6] Wherefore they are no more twain, but one flesh. What therefore God hath joined together, let not man put asunder. </a:t>
            </a:r>
          </a:p>
          <a:p>
            <a:endParaRPr lang="en-GB" dirty="0"/>
          </a:p>
          <a:p>
            <a:r>
              <a:rPr lang="en-GB" dirty="0"/>
              <a:t>1 Cor. 6:16 </a:t>
            </a:r>
            <a:r>
              <a:rPr lang="en-GB" dirty="0" smtClean="0"/>
              <a:t>What</a:t>
            </a:r>
            <a:r>
              <a:rPr lang="en-GB" dirty="0"/>
              <a:t>? know ye not that he which is joined to an harlot is one body? for two, </a:t>
            </a:r>
            <a:r>
              <a:rPr lang="en-GB" dirty="0" err="1"/>
              <a:t>saith</a:t>
            </a:r>
            <a:r>
              <a:rPr lang="en-GB" dirty="0"/>
              <a:t> he, shall be one flesh. </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Sexual Sins</a:t>
            </a:r>
            <a:endParaRPr lang="en-GB" dirty="0"/>
          </a:p>
        </p:txBody>
      </p:sp>
    </p:spTree>
    <p:extLst>
      <p:ext uri="{BB962C8B-B14F-4D97-AF65-F5344CB8AC3E}">
        <p14:creationId xmlns:p14="http://schemas.microsoft.com/office/powerpoint/2010/main" xmlns="" val="244653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lstStyle/>
          <a:p>
            <a:r>
              <a:rPr lang="en-GB" dirty="0" smtClean="0"/>
              <a:t>When we see that two become one it is understood that devils will also be transmitted and thus both parties will have the same type of devils.</a:t>
            </a:r>
          </a:p>
          <a:p>
            <a:r>
              <a:rPr lang="en-GB" dirty="0" smtClean="0"/>
              <a:t>Thus, when all the “free love” was going around so were many </a:t>
            </a:r>
            <a:r>
              <a:rPr lang="en-GB" dirty="0" err="1" smtClean="0"/>
              <a:t>many</a:t>
            </a:r>
            <a:r>
              <a:rPr lang="en-GB" dirty="0" smtClean="0"/>
              <a:t> devils.</a:t>
            </a:r>
          </a:p>
          <a:p>
            <a:r>
              <a:rPr lang="en-GB" dirty="0" smtClean="0"/>
              <a:t>This is the major way to recruit into </a:t>
            </a:r>
            <a:r>
              <a:rPr lang="en-GB" dirty="0" err="1" smtClean="0"/>
              <a:t>satanism</a:t>
            </a:r>
            <a:r>
              <a:rPr lang="en-GB" dirty="0" smtClean="0"/>
              <a:t>, by fornicating and passing on devils to invest the person and lead them to the occult.</a:t>
            </a:r>
          </a:p>
          <a:p>
            <a:endParaRPr lang="en-GB" dirty="0"/>
          </a:p>
        </p:txBody>
      </p:sp>
      <p:sp>
        <p:nvSpPr>
          <p:cNvPr id="3" name="Title 2"/>
          <p:cNvSpPr>
            <a:spLocks noGrp="1"/>
          </p:cNvSpPr>
          <p:nvPr>
            <p:ph type="title"/>
          </p:nvPr>
        </p:nvSpPr>
        <p:spPr/>
        <p:txBody>
          <a:bodyPr>
            <a:normAutofit fontScale="90000"/>
          </a:bodyPr>
          <a:lstStyle/>
          <a:p>
            <a:r>
              <a:rPr lang="en-GB" dirty="0" smtClean="0"/>
              <a:t>STDs – Sexually Transmitted Devils</a:t>
            </a:r>
            <a:endParaRPr lang="en-GB" dirty="0"/>
          </a:p>
        </p:txBody>
      </p:sp>
    </p:spTree>
    <p:extLst>
      <p:ext uri="{BB962C8B-B14F-4D97-AF65-F5344CB8AC3E}">
        <p14:creationId xmlns:p14="http://schemas.microsoft.com/office/powerpoint/2010/main" xmlns="" val="145361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lnSpcReduction="10000"/>
          </a:bodyPr>
          <a:lstStyle/>
          <a:p>
            <a:r>
              <a:rPr lang="en-GB" dirty="0"/>
              <a:t>Proverbs 30:11-14 </a:t>
            </a:r>
            <a:r>
              <a:rPr lang="en-GB" dirty="0" smtClean="0"/>
              <a:t>There </a:t>
            </a:r>
            <a:r>
              <a:rPr lang="en-GB" dirty="0"/>
              <a:t>is a generation that </a:t>
            </a:r>
            <a:r>
              <a:rPr lang="en-GB" dirty="0" err="1"/>
              <a:t>curseth</a:t>
            </a:r>
            <a:r>
              <a:rPr lang="en-GB" dirty="0"/>
              <a:t> their father, and doth not bless their mother. </a:t>
            </a:r>
            <a:endParaRPr lang="en-GB" dirty="0" smtClean="0"/>
          </a:p>
          <a:p>
            <a:r>
              <a:rPr lang="en-GB" dirty="0" smtClean="0"/>
              <a:t>[</a:t>
            </a:r>
            <a:r>
              <a:rPr lang="en-GB" dirty="0"/>
              <a:t>12] There is a generation that are pure in their own eyes, and yet is not washed from their filthiness. </a:t>
            </a:r>
            <a:endParaRPr lang="en-GB" dirty="0" smtClean="0"/>
          </a:p>
          <a:p>
            <a:r>
              <a:rPr lang="en-GB" dirty="0" smtClean="0"/>
              <a:t>[</a:t>
            </a:r>
            <a:r>
              <a:rPr lang="en-GB" dirty="0"/>
              <a:t>13] There is a generation, O how lofty are their eyes! and their eyelids are lifted up. </a:t>
            </a:r>
            <a:endParaRPr lang="en-GB" dirty="0" smtClean="0"/>
          </a:p>
          <a:p>
            <a:r>
              <a:rPr lang="en-GB" dirty="0" smtClean="0"/>
              <a:t>[</a:t>
            </a:r>
            <a:r>
              <a:rPr lang="en-GB" dirty="0"/>
              <a:t>14] There is a generation, whose teeth are as swords, and their jaw teeth as knives, to devour the poor from off the earth, and the needy from among men. </a:t>
            </a:r>
          </a:p>
          <a:p>
            <a:endParaRPr lang="en-GB" dirty="0"/>
          </a:p>
          <a:p>
            <a:endParaRPr lang="en-GB" dirty="0"/>
          </a:p>
          <a:p>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xmlns="" val="698169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Not only can devils get in through sexual sins, they can CAUSE sexual sins.</a:t>
            </a:r>
          </a:p>
          <a:p>
            <a:r>
              <a:rPr lang="en-GB" dirty="0" smtClean="0"/>
              <a:t>Fornication, Adultery &amp; homosexuality can also be CAUSED by demonic infestation. </a:t>
            </a:r>
          </a:p>
          <a:p>
            <a:r>
              <a:rPr lang="en-GB" dirty="0" smtClean="0"/>
              <a:t>Private sexual sins are also a result of demonic activity and ALWAYS have a adulterous motive.</a:t>
            </a:r>
          </a:p>
          <a:p>
            <a:r>
              <a:rPr lang="en-GB" dirty="0" smtClean="0"/>
              <a:t>People will end up with a Perverse Spirit and a Spirit of Bondage</a:t>
            </a:r>
          </a:p>
          <a:p>
            <a:endParaRPr lang="en-GB" dirty="0"/>
          </a:p>
        </p:txBody>
      </p:sp>
      <p:sp>
        <p:nvSpPr>
          <p:cNvPr id="3" name="Title 2"/>
          <p:cNvSpPr>
            <a:spLocks noGrp="1"/>
          </p:cNvSpPr>
          <p:nvPr>
            <p:ph type="title"/>
          </p:nvPr>
        </p:nvSpPr>
        <p:spPr/>
        <p:txBody>
          <a:bodyPr/>
          <a:lstStyle/>
          <a:p>
            <a:r>
              <a:rPr lang="en-GB" dirty="0" smtClean="0"/>
              <a:t>A Result Also</a:t>
            </a:r>
            <a:endParaRPr lang="en-GB" dirty="0"/>
          </a:p>
        </p:txBody>
      </p:sp>
    </p:spTree>
    <p:extLst>
      <p:ext uri="{BB962C8B-B14F-4D97-AF65-F5344CB8AC3E}">
        <p14:creationId xmlns:p14="http://schemas.microsoft.com/office/powerpoint/2010/main" xmlns="" val="293992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People with a spirit of bondage can have:</a:t>
            </a:r>
          </a:p>
          <a:p>
            <a:pPr lvl="1"/>
            <a:r>
              <a:rPr lang="en-GB" dirty="0" smtClean="0"/>
              <a:t>Anger issues</a:t>
            </a:r>
          </a:p>
          <a:p>
            <a:pPr lvl="1"/>
            <a:r>
              <a:rPr lang="en-GB" dirty="0" smtClean="0"/>
              <a:t>Extreme mood swings at the slightest incident</a:t>
            </a:r>
          </a:p>
          <a:p>
            <a:pPr lvl="1"/>
            <a:r>
              <a:rPr lang="en-GB" dirty="0" smtClean="0"/>
              <a:t>Extreme cleanliness or filthiness </a:t>
            </a:r>
          </a:p>
          <a:p>
            <a:pPr lvl="1"/>
            <a:r>
              <a:rPr lang="en-GB" dirty="0" smtClean="0"/>
              <a:t>Loss of control in their behaviour or emotions</a:t>
            </a:r>
          </a:p>
          <a:p>
            <a:pPr lvl="1"/>
            <a:r>
              <a:rPr lang="en-GB" dirty="0" smtClean="0"/>
              <a:t>Personality changes</a:t>
            </a:r>
          </a:p>
          <a:p>
            <a:pPr lvl="1"/>
            <a:r>
              <a:rPr lang="en-GB" dirty="0" smtClean="0"/>
              <a:t>Extreme need for ‘alone time’ or ‘me time’</a:t>
            </a:r>
          </a:p>
          <a:p>
            <a:pPr lvl="2"/>
            <a:r>
              <a:rPr lang="en-GB" dirty="0" smtClean="0"/>
              <a:t>Everyone needs some time to themselves but it should not </a:t>
            </a:r>
            <a:r>
              <a:rPr lang="en-GB" smtClean="0"/>
              <a:t>be </a:t>
            </a:r>
            <a:r>
              <a:rPr lang="en-GB" smtClean="0"/>
              <a:t>obsessive</a:t>
            </a:r>
            <a:endParaRPr lang="en-GB" dirty="0" smtClean="0"/>
          </a:p>
          <a:p>
            <a:pPr lvl="1"/>
            <a:endParaRPr lang="en-GB" dirty="0"/>
          </a:p>
        </p:txBody>
      </p:sp>
      <p:sp>
        <p:nvSpPr>
          <p:cNvPr id="3" name="Title 2"/>
          <p:cNvSpPr>
            <a:spLocks noGrp="1"/>
          </p:cNvSpPr>
          <p:nvPr>
            <p:ph type="title"/>
          </p:nvPr>
        </p:nvSpPr>
        <p:spPr/>
        <p:txBody>
          <a:bodyPr/>
          <a:lstStyle/>
          <a:p>
            <a:r>
              <a:rPr lang="en-GB" dirty="0" smtClean="0"/>
              <a:t>Characteristics </a:t>
            </a:r>
            <a:endParaRPr lang="en-GB" dirty="0"/>
          </a:p>
        </p:txBody>
      </p:sp>
    </p:spTree>
    <p:extLst>
      <p:ext uri="{BB962C8B-B14F-4D97-AF65-F5344CB8AC3E}">
        <p14:creationId xmlns:p14="http://schemas.microsoft.com/office/powerpoint/2010/main" xmlns="" val="334138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This also can include blood oaths</a:t>
            </a:r>
          </a:p>
          <a:p>
            <a:r>
              <a:rPr lang="en-GB" dirty="0" smtClean="0"/>
              <a:t>It can be as simple as ‘playing’ with a Ouija board but this is extremely dangerous</a:t>
            </a:r>
          </a:p>
          <a:p>
            <a:r>
              <a:rPr lang="en-GB" dirty="0" smtClean="0"/>
              <a:t>Giving access through:</a:t>
            </a:r>
          </a:p>
          <a:p>
            <a:pPr lvl="1"/>
            <a:r>
              <a:rPr lang="en-GB" dirty="0" err="1" smtClean="0"/>
              <a:t>Tv</a:t>
            </a:r>
            <a:r>
              <a:rPr lang="en-GB" dirty="0" smtClean="0"/>
              <a:t>, Movies </a:t>
            </a:r>
            <a:r>
              <a:rPr lang="en-GB" dirty="0" err="1" smtClean="0"/>
              <a:t>etc</a:t>
            </a:r>
            <a:endParaRPr lang="en-GB" dirty="0" smtClean="0"/>
          </a:p>
          <a:p>
            <a:pPr lvl="1"/>
            <a:r>
              <a:rPr lang="en-GB" dirty="0" smtClean="0"/>
              <a:t>Music</a:t>
            </a:r>
          </a:p>
          <a:p>
            <a:pPr lvl="1"/>
            <a:r>
              <a:rPr lang="en-GB" dirty="0" smtClean="0"/>
              <a:t>Games (electronic or otherwise)</a:t>
            </a:r>
          </a:p>
          <a:p>
            <a:pPr lvl="1"/>
            <a:r>
              <a:rPr lang="en-GB" dirty="0" smtClean="0"/>
              <a:t>Rituals (Witch craft, pagan, mass </a:t>
            </a:r>
            <a:r>
              <a:rPr lang="en-GB" dirty="0" err="1" smtClean="0"/>
              <a:t>etc</a:t>
            </a:r>
            <a:r>
              <a:rPr lang="en-GB" dirty="0" smtClean="0"/>
              <a:t>)</a:t>
            </a:r>
          </a:p>
          <a:p>
            <a:pPr lvl="1"/>
            <a:r>
              <a:rPr lang="en-GB" dirty="0" smtClean="0"/>
              <a:t>Fortune Telling (Cards, Horoscopes, psychics </a:t>
            </a:r>
            <a:r>
              <a:rPr lang="en-GB" dirty="0" err="1" smtClean="0"/>
              <a:t>etc</a:t>
            </a:r>
            <a:r>
              <a:rPr lang="en-GB" dirty="0" smtClean="0"/>
              <a:t>)</a:t>
            </a:r>
          </a:p>
          <a:p>
            <a:pPr lvl="1"/>
            <a:r>
              <a:rPr lang="en-GB" dirty="0" smtClean="0"/>
              <a:t>Divination (Divining rods or pendulum)</a:t>
            </a:r>
          </a:p>
        </p:txBody>
      </p:sp>
      <p:sp>
        <p:nvSpPr>
          <p:cNvPr id="3" name="Title 2"/>
          <p:cNvSpPr>
            <a:spLocks noGrp="1"/>
          </p:cNvSpPr>
          <p:nvPr>
            <p:ph type="title"/>
          </p:nvPr>
        </p:nvSpPr>
        <p:spPr/>
        <p:txBody>
          <a:bodyPr/>
          <a:lstStyle/>
          <a:p>
            <a:r>
              <a:rPr lang="en-GB" dirty="0" smtClean="0"/>
              <a:t>Occult Involvement</a:t>
            </a:r>
            <a:endParaRPr lang="en-GB" dirty="0"/>
          </a:p>
        </p:txBody>
      </p:sp>
    </p:spTree>
    <p:extLst>
      <p:ext uri="{BB962C8B-B14F-4D97-AF65-F5344CB8AC3E}">
        <p14:creationId xmlns:p14="http://schemas.microsoft.com/office/powerpoint/2010/main" xmlns="" val="306979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Any involvement in illicit drugs can open doorways to devils</a:t>
            </a:r>
          </a:p>
          <a:p>
            <a:r>
              <a:rPr lang="en-GB" dirty="0" smtClean="0"/>
              <a:t>It alters the mind and in extreme cases can alter DNA to produce defects in children</a:t>
            </a:r>
          </a:p>
          <a:p>
            <a:r>
              <a:rPr lang="en-GB" dirty="0" smtClean="0"/>
              <a:t>A spirit of bondage is always involved in addictions</a:t>
            </a:r>
            <a:endParaRPr lang="en-GB" dirty="0"/>
          </a:p>
        </p:txBody>
      </p:sp>
      <p:sp>
        <p:nvSpPr>
          <p:cNvPr id="3" name="Title 2"/>
          <p:cNvSpPr>
            <a:spLocks noGrp="1"/>
          </p:cNvSpPr>
          <p:nvPr>
            <p:ph type="title"/>
          </p:nvPr>
        </p:nvSpPr>
        <p:spPr/>
        <p:txBody>
          <a:bodyPr/>
          <a:lstStyle/>
          <a:p>
            <a:r>
              <a:rPr lang="en-GB" dirty="0" smtClean="0"/>
              <a:t>Drugs</a:t>
            </a:r>
            <a:endParaRPr lang="en-GB" dirty="0"/>
          </a:p>
        </p:txBody>
      </p:sp>
    </p:spTree>
    <p:extLst>
      <p:ext uri="{BB962C8B-B14F-4D97-AF65-F5344CB8AC3E}">
        <p14:creationId xmlns:p14="http://schemas.microsoft.com/office/powerpoint/2010/main" xmlns="" val="272583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2 Cor. 4:1-2 </a:t>
            </a:r>
            <a:r>
              <a:rPr lang="en-GB" dirty="0" smtClean="0"/>
              <a:t>Therefore </a:t>
            </a:r>
            <a:r>
              <a:rPr lang="en-GB" dirty="0"/>
              <a:t>seeing we have this ministry, as we have received mercy, we faint not; [2] But have </a:t>
            </a:r>
            <a:r>
              <a:rPr lang="en-GB" b="1" dirty="0"/>
              <a:t>renounced</a:t>
            </a:r>
            <a:r>
              <a:rPr lang="en-GB" dirty="0"/>
              <a:t> the </a:t>
            </a:r>
            <a:r>
              <a:rPr lang="en-GB" b="1" dirty="0"/>
              <a:t>hidden things </a:t>
            </a:r>
            <a:r>
              <a:rPr lang="en-GB" dirty="0"/>
              <a:t>of dishonesty, not walking in craftiness, nor handling the word of God deceitfully; but by manifestation of the truth commending ourselves to every man's conscience in the sight of God. </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Deliverance</a:t>
            </a:r>
            <a:endParaRPr lang="en-GB" dirty="0"/>
          </a:p>
        </p:txBody>
      </p:sp>
    </p:spTree>
    <p:extLst>
      <p:ext uri="{BB962C8B-B14F-4D97-AF65-F5344CB8AC3E}">
        <p14:creationId xmlns:p14="http://schemas.microsoft.com/office/powerpoint/2010/main" xmlns="" val="1442897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must ask for God to break the curses</a:t>
            </a:r>
          </a:p>
          <a:p>
            <a:r>
              <a:rPr lang="en-GB" dirty="0" smtClean="0"/>
              <a:t>Then Shut the doors of access</a:t>
            </a:r>
          </a:p>
          <a:p>
            <a:r>
              <a:rPr lang="en-GB" dirty="0" smtClean="0"/>
              <a:t>Then cover the doors in the blood of Jesus</a:t>
            </a:r>
          </a:p>
          <a:p>
            <a:r>
              <a:rPr lang="en-GB" dirty="0" smtClean="0"/>
              <a:t>And then seal them with the Holy Spirit</a:t>
            </a:r>
          </a:p>
          <a:p>
            <a:r>
              <a:rPr lang="en-GB" dirty="0" smtClean="0"/>
              <a:t>These doors can NEVER be reopened by the devils.</a:t>
            </a:r>
          </a:p>
          <a:p>
            <a:r>
              <a:rPr lang="en-GB" dirty="0" smtClean="0"/>
              <a:t>However, WE can open other doors if we go back to those things.</a:t>
            </a:r>
          </a:p>
        </p:txBody>
      </p:sp>
      <p:sp>
        <p:nvSpPr>
          <p:cNvPr id="3" name="Title 2"/>
          <p:cNvSpPr>
            <a:spLocks noGrp="1"/>
          </p:cNvSpPr>
          <p:nvPr>
            <p:ph type="title"/>
          </p:nvPr>
        </p:nvSpPr>
        <p:spPr/>
        <p:txBody>
          <a:bodyPr/>
          <a:lstStyle/>
          <a:p>
            <a:r>
              <a:rPr lang="en-GB" dirty="0" smtClean="0"/>
              <a:t>Breaking Curses</a:t>
            </a:r>
            <a:endParaRPr lang="en-GB" dirty="0"/>
          </a:p>
        </p:txBody>
      </p:sp>
    </p:spTree>
    <p:extLst>
      <p:ext uri="{BB962C8B-B14F-4D97-AF65-F5344CB8AC3E}">
        <p14:creationId xmlns:p14="http://schemas.microsoft.com/office/powerpoint/2010/main" xmlns="" val="112829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408712"/>
          </a:xfrm>
        </p:spPr>
        <p:txBody>
          <a:bodyPr>
            <a:normAutofit fontScale="77500" lnSpcReduction="20000"/>
          </a:bodyPr>
          <a:lstStyle/>
          <a:p>
            <a:r>
              <a:rPr lang="en-GB" dirty="0"/>
              <a:t>“Father God, in </a:t>
            </a:r>
            <a:r>
              <a:rPr lang="en-GB" dirty="0" err="1"/>
              <a:t>Y</a:t>
            </a:r>
            <a:r>
              <a:rPr lang="en-GB" baseline="30000" dirty="0" err="1"/>
              <a:t>e</a:t>
            </a:r>
            <a:r>
              <a:rPr lang="en-GB" dirty="0" err="1"/>
              <a:t>howshuwa</a:t>
            </a:r>
            <a:r>
              <a:rPr lang="en-GB" dirty="0" err="1" smtClean="0"/>
              <a:t>’s</a:t>
            </a:r>
            <a:r>
              <a:rPr lang="en-GB" dirty="0" smtClean="0"/>
              <a:t> </a:t>
            </a:r>
            <a:r>
              <a:rPr lang="en-GB" dirty="0"/>
              <a:t>(Jesus’) name, I humbly ask you </a:t>
            </a:r>
            <a:r>
              <a:rPr lang="en-GB" dirty="0" smtClean="0"/>
              <a:t>to cleanse </a:t>
            </a:r>
            <a:r>
              <a:rPr lang="en-GB" dirty="0"/>
              <a:t>me from everything I have inherited of an evil nature </a:t>
            </a:r>
            <a:r>
              <a:rPr lang="en-GB" dirty="0" smtClean="0"/>
              <a:t>from my </a:t>
            </a:r>
            <a:r>
              <a:rPr lang="en-GB" dirty="0"/>
              <a:t>parents, my grandparents, my great-grandparents, and my </a:t>
            </a:r>
            <a:r>
              <a:rPr lang="en-GB" dirty="0" smtClean="0"/>
              <a:t>great great-grandparents</a:t>
            </a:r>
            <a:r>
              <a:rPr lang="en-GB" dirty="0"/>
              <a:t>, all the way back eleven generations (Dt. 23:2). </a:t>
            </a:r>
            <a:r>
              <a:rPr lang="en-GB" dirty="0" smtClean="0"/>
              <a:t>I refuse </a:t>
            </a:r>
            <a:r>
              <a:rPr lang="en-GB" dirty="0"/>
              <a:t>to have anything from Satan in my life. </a:t>
            </a:r>
            <a:endParaRPr lang="en-GB" dirty="0" smtClean="0"/>
          </a:p>
          <a:p>
            <a:r>
              <a:rPr lang="en-GB" dirty="0" smtClean="0"/>
              <a:t>Please </a:t>
            </a:r>
            <a:r>
              <a:rPr lang="en-GB" dirty="0"/>
              <a:t>BREAK </a:t>
            </a:r>
            <a:r>
              <a:rPr lang="en-GB" dirty="0" smtClean="0"/>
              <a:t>those lines </a:t>
            </a:r>
            <a:r>
              <a:rPr lang="en-GB" dirty="0"/>
              <a:t>of inheritance and seal them off with the blood of the </a:t>
            </a:r>
            <a:r>
              <a:rPr lang="en-GB" dirty="0" smtClean="0"/>
              <a:t>Lamb, shed </a:t>
            </a:r>
            <a:r>
              <a:rPr lang="en-GB" dirty="0"/>
              <a:t>on the cross of Calvary</a:t>
            </a:r>
            <a:r>
              <a:rPr lang="en-GB" dirty="0" smtClean="0"/>
              <a:t>. “</a:t>
            </a:r>
            <a:r>
              <a:rPr lang="en-GB" dirty="0"/>
              <a:t>Father, in </a:t>
            </a:r>
            <a:r>
              <a:rPr lang="en-GB" dirty="0" err="1" smtClean="0"/>
              <a:t>Y</a:t>
            </a:r>
            <a:r>
              <a:rPr lang="en-GB" baseline="30000" dirty="0" err="1" smtClean="0"/>
              <a:t>e</a:t>
            </a:r>
            <a:r>
              <a:rPr lang="en-GB" dirty="0" err="1" smtClean="0"/>
              <a:t>howshuwa’s</a:t>
            </a:r>
            <a:r>
              <a:rPr lang="en-GB" dirty="0" smtClean="0"/>
              <a:t> </a:t>
            </a:r>
            <a:r>
              <a:rPr lang="en-GB" dirty="0"/>
              <a:t>(Jesus’) mighty name, I command any </a:t>
            </a:r>
            <a:r>
              <a:rPr lang="en-GB" dirty="0" smtClean="0"/>
              <a:t>evil spirits </a:t>
            </a:r>
            <a:r>
              <a:rPr lang="en-GB" dirty="0"/>
              <a:t>which may be troubling me or my family because </a:t>
            </a:r>
            <a:r>
              <a:rPr lang="en-GB" dirty="0" smtClean="0"/>
              <a:t>of generational </a:t>
            </a:r>
            <a:r>
              <a:rPr lang="en-GB" dirty="0"/>
              <a:t>curses to now leave me at once. I especially </a:t>
            </a:r>
            <a:r>
              <a:rPr lang="en-GB" dirty="0" smtClean="0"/>
              <a:t>come against </a:t>
            </a:r>
            <a:r>
              <a:rPr lang="en-GB" dirty="0"/>
              <a:t>the spirits of (mention here any known occult or </a:t>
            </a:r>
            <a:r>
              <a:rPr lang="en-GB" dirty="0" smtClean="0"/>
              <a:t>sinful practices </a:t>
            </a:r>
            <a:r>
              <a:rPr lang="en-GB" dirty="0"/>
              <a:t>in ancestry: Masonry, suicide, adultery, etc.). </a:t>
            </a:r>
            <a:endParaRPr lang="en-GB" dirty="0" smtClean="0"/>
          </a:p>
          <a:p>
            <a:r>
              <a:rPr lang="en-GB" dirty="0" smtClean="0"/>
              <a:t>I </a:t>
            </a:r>
            <a:r>
              <a:rPr lang="en-GB" dirty="0"/>
              <a:t>renounce, </a:t>
            </a:r>
            <a:r>
              <a:rPr lang="en-GB" dirty="0" smtClean="0"/>
              <a:t>in </a:t>
            </a:r>
            <a:r>
              <a:rPr lang="en-GB" dirty="0" err="1"/>
              <a:t>Y</a:t>
            </a:r>
            <a:r>
              <a:rPr lang="en-GB" baseline="30000" dirty="0" err="1"/>
              <a:t>e</a:t>
            </a:r>
            <a:r>
              <a:rPr lang="en-GB" dirty="0" err="1"/>
              <a:t>howshuwa</a:t>
            </a:r>
            <a:r>
              <a:rPr lang="en-GB" dirty="0" err="1" smtClean="0"/>
              <a:t>’s</a:t>
            </a:r>
            <a:r>
              <a:rPr lang="en-GB" dirty="0" smtClean="0"/>
              <a:t> </a:t>
            </a:r>
            <a:r>
              <a:rPr lang="en-GB" dirty="0"/>
              <a:t>(Jesus’) name, any oaths taken by my ancestors in </a:t>
            </a:r>
            <a:r>
              <a:rPr lang="en-GB" dirty="0" smtClean="0"/>
              <a:t>sinful organizations </a:t>
            </a:r>
            <a:r>
              <a:rPr lang="en-GB" dirty="0"/>
              <a:t>(such as the Masons, Mormons, etc.) and declare </a:t>
            </a:r>
            <a:r>
              <a:rPr lang="en-GB" dirty="0" smtClean="0"/>
              <a:t>that they </a:t>
            </a:r>
            <a:r>
              <a:rPr lang="en-GB" dirty="0"/>
              <a:t>have no more power over me or my family. I command any </a:t>
            </a:r>
            <a:r>
              <a:rPr lang="en-GB" dirty="0" smtClean="0"/>
              <a:t>evil spirits </a:t>
            </a:r>
            <a:r>
              <a:rPr lang="en-GB" dirty="0"/>
              <a:t>troubling me or my family because of generational curse </a:t>
            </a:r>
            <a:r>
              <a:rPr lang="en-GB" dirty="0" smtClean="0"/>
              <a:t>to leave </a:t>
            </a:r>
            <a:r>
              <a:rPr lang="en-GB" dirty="0"/>
              <a:t>US AT ONCE IN </a:t>
            </a:r>
            <a:r>
              <a:rPr lang="en-GB" dirty="0" err="1"/>
              <a:t>Y</a:t>
            </a:r>
            <a:r>
              <a:rPr lang="en-GB" baseline="30000" dirty="0" err="1"/>
              <a:t>e</a:t>
            </a:r>
            <a:r>
              <a:rPr lang="en-GB" dirty="0" err="1"/>
              <a:t>howshuwa</a:t>
            </a:r>
            <a:r>
              <a:rPr lang="en-GB" dirty="0" err="1" smtClean="0"/>
              <a:t>’s</a:t>
            </a:r>
            <a:r>
              <a:rPr lang="en-GB" dirty="0" smtClean="0"/>
              <a:t> </a:t>
            </a:r>
            <a:r>
              <a:rPr lang="en-GB" dirty="0"/>
              <a:t>(Jesus’) mighty name. I </a:t>
            </a:r>
            <a:r>
              <a:rPr lang="en-GB" dirty="0" smtClean="0"/>
              <a:t>command you </a:t>
            </a:r>
            <a:r>
              <a:rPr lang="en-GB" dirty="0"/>
              <a:t>to go where the Lord </a:t>
            </a:r>
            <a:r>
              <a:rPr lang="en-GB" dirty="0" err="1"/>
              <a:t>Y</a:t>
            </a:r>
            <a:r>
              <a:rPr lang="en-GB" baseline="30000" dirty="0" err="1"/>
              <a:t>e</a:t>
            </a:r>
            <a:r>
              <a:rPr lang="en-GB" dirty="0" err="1"/>
              <a:t>howshuwa</a:t>
            </a:r>
            <a:r>
              <a:rPr lang="en-GB" dirty="0" smtClean="0"/>
              <a:t> </a:t>
            </a:r>
            <a:r>
              <a:rPr lang="en-GB" dirty="0"/>
              <a:t>the Messiah tells you to go by </a:t>
            </a:r>
            <a:r>
              <a:rPr lang="en-GB" dirty="0" smtClean="0"/>
              <a:t>the voice </a:t>
            </a:r>
            <a:r>
              <a:rPr lang="en-GB" dirty="0"/>
              <a:t>of His Holy Spirit”.</a:t>
            </a:r>
          </a:p>
        </p:txBody>
      </p:sp>
    </p:spTree>
    <p:extLst>
      <p:ext uri="{BB962C8B-B14F-4D97-AF65-F5344CB8AC3E}">
        <p14:creationId xmlns:p14="http://schemas.microsoft.com/office/powerpoint/2010/main" xmlns="" val="705920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If we have been involved in these things personally then we too need to break curses and bonds and shut doors</a:t>
            </a:r>
          </a:p>
          <a:p>
            <a:r>
              <a:rPr lang="en-GB" dirty="0" smtClean="0"/>
              <a:t>We need to ask the Lord’s forgiveness for our participation </a:t>
            </a:r>
          </a:p>
          <a:p>
            <a:r>
              <a:rPr lang="en-GB" dirty="0" smtClean="0"/>
              <a:t>Close the doors </a:t>
            </a:r>
            <a:r>
              <a:rPr lang="en-GB" dirty="0" err="1" smtClean="0"/>
              <a:t>etc</a:t>
            </a:r>
            <a:endParaRPr lang="en-GB" dirty="0" smtClean="0"/>
          </a:p>
          <a:p>
            <a:r>
              <a:rPr lang="en-GB" dirty="0" smtClean="0"/>
              <a:t>Rid our lives of the devils</a:t>
            </a:r>
            <a:endParaRPr lang="en-GB" dirty="0"/>
          </a:p>
        </p:txBody>
      </p:sp>
      <p:sp>
        <p:nvSpPr>
          <p:cNvPr id="3" name="Title 2"/>
          <p:cNvSpPr>
            <a:spLocks noGrp="1"/>
          </p:cNvSpPr>
          <p:nvPr>
            <p:ph type="title"/>
          </p:nvPr>
        </p:nvSpPr>
        <p:spPr/>
        <p:txBody>
          <a:bodyPr/>
          <a:lstStyle/>
          <a:p>
            <a:r>
              <a:rPr lang="en-GB" dirty="0" smtClean="0"/>
              <a:t>Deliverance</a:t>
            </a:r>
            <a:endParaRPr lang="en-GB" dirty="0"/>
          </a:p>
        </p:txBody>
      </p:sp>
    </p:spTree>
    <p:extLst>
      <p:ext uri="{BB962C8B-B14F-4D97-AF65-F5344CB8AC3E}">
        <p14:creationId xmlns:p14="http://schemas.microsoft.com/office/powerpoint/2010/main" xmlns="" val="3653778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“Father God, in Jesus’ name, I humbly ask you to forgive me </a:t>
            </a:r>
            <a:r>
              <a:rPr lang="en-GB" dirty="0" smtClean="0"/>
              <a:t>more my </a:t>
            </a:r>
            <a:r>
              <a:rPr lang="en-GB" dirty="0"/>
              <a:t>involvement in </a:t>
            </a:r>
            <a:r>
              <a:rPr lang="en-GB" dirty="0" smtClean="0"/>
              <a:t>???. </a:t>
            </a:r>
            <a:r>
              <a:rPr lang="en-GB" dirty="0"/>
              <a:t>I confess this as a sin to you and thank </a:t>
            </a:r>
            <a:r>
              <a:rPr lang="en-GB" dirty="0" smtClean="0"/>
              <a:t>You for </a:t>
            </a:r>
            <a:r>
              <a:rPr lang="en-GB" dirty="0"/>
              <a:t>your forgiveness. “Father, in Jesus’ mighty name, I command </a:t>
            </a:r>
            <a:r>
              <a:rPr lang="en-GB" dirty="0" smtClean="0"/>
              <a:t>any evil </a:t>
            </a:r>
            <a:r>
              <a:rPr lang="en-GB" dirty="0"/>
              <a:t>spirits troubling me or my family because of this past sin </a:t>
            </a:r>
            <a:r>
              <a:rPr lang="en-GB" dirty="0" smtClean="0"/>
              <a:t>to leave </a:t>
            </a:r>
            <a:r>
              <a:rPr lang="en-GB" dirty="0"/>
              <a:t>us at once, never to return. I command you to go where </a:t>
            </a:r>
            <a:r>
              <a:rPr lang="en-GB" dirty="0" smtClean="0"/>
              <a:t>the Lord </a:t>
            </a:r>
            <a:r>
              <a:rPr lang="en-GB" dirty="0"/>
              <a:t>Jesus Christ tells you to go by the voice of His Holy Spirit.”</a:t>
            </a:r>
          </a:p>
        </p:txBody>
      </p:sp>
      <p:sp>
        <p:nvSpPr>
          <p:cNvPr id="3" name="Title 2"/>
          <p:cNvSpPr>
            <a:spLocks noGrp="1"/>
          </p:cNvSpPr>
          <p:nvPr>
            <p:ph type="title"/>
          </p:nvPr>
        </p:nvSpPr>
        <p:spPr/>
        <p:txBody>
          <a:bodyPr/>
          <a:lstStyle/>
          <a:p>
            <a:r>
              <a:rPr lang="en-GB" dirty="0" smtClean="0"/>
              <a:t>Sample Prayer</a:t>
            </a:r>
            <a:endParaRPr lang="en-GB" dirty="0"/>
          </a:p>
        </p:txBody>
      </p:sp>
    </p:spTree>
    <p:extLst>
      <p:ext uri="{BB962C8B-B14F-4D97-AF65-F5344CB8AC3E}">
        <p14:creationId xmlns:p14="http://schemas.microsoft.com/office/powerpoint/2010/main" xmlns="" val="2811905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Father God, </a:t>
            </a:r>
            <a:r>
              <a:rPr lang="en-GB" dirty="0"/>
              <a:t>Forgive my </a:t>
            </a:r>
            <a:r>
              <a:rPr lang="en-GB" dirty="0" smtClean="0"/>
              <a:t>involvement in ??? </a:t>
            </a:r>
            <a:endParaRPr lang="en-GB" dirty="0"/>
          </a:p>
          <a:p>
            <a:r>
              <a:rPr lang="en-GB" dirty="0" smtClean="0"/>
              <a:t>I close the door to ??? and cover it with the Blood of Jesus and I seal it with the Holy Spirit never to be reopened. I come against any spirits that have entered in to me or have access to me in the Name of Jesus and weaken them with the Blood of Calvary and bind them together as one and command them to leave and go where the Lord Jesus Christ tells them to go by the voice of the Holy Spirit. I command all darkness to flee in the mighty name of Jesus Christ, Amen.</a:t>
            </a:r>
            <a:endParaRPr lang="en-GB" dirty="0"/>
          </a:p>
        </p:txBody>
      </p:sp>
      <p:sp>
        <p:nvSpPr>
          <p:cNvPr id="3" name="Title 2"/>
          <p:cNvSpPr>
            <a:spLocks noGrp="1"/>
          </p:cNvSpPr>
          <p:nvPr>
            <p:ph type="title"/>
          </p:nvPr>
        </p:nvSpPr>
        <p:spPr/>
        <p:txBody>
          <a:bodyPr/>
          <a:lstStyle/>
          <a:p>
            <a:r>
              <a:rPr lang="en-GB" dirty="0" smtClean="0"/>
              <a:t>Closing Doors</a:t>
            </a:r>
            <a:endParaRPr lang="en-GB" dirty="0"/>
          </a:p>
        </p:txBody>
      </p:sp>
    </p:spTree>
    <p:extLst>
      <p:ext uri="{BB962C8B-B14F-4D97-AF65-F5344CB8AC3E}">
        <p14:creationId xmlns:p14="http://schemas.microsoft.com/office/powerpoint/2010/main" xmlns="" val="4048589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Matthew 17:17 </a:t>
            </a:r>
            <a:r>
              <a:rPr lang="en-GB" dirty="0" smtClean="0"/>
              <a:t>Then </a:t>
            </a:r>
            <a:r>
              <a:rPr lang="en-GB" dirty="0"/>
              <a:t>Jesus answered and said, O faithless and perverse generation, how long shall I be with you? </a:t>
            </a:r>
            <a:endParaRPr lang="en-GB" dirty="0" smtClean="0"/>
          </a:p>
          <a:p>
            <a:r>
              <a:rPr lang="en-GB" dirty="0"/>
              <a:t>Matthew 23:33 </a:t>
            </a:r>
            <a:r>
              <a:rPr lang="en-GB" dirty="0" smtClean="0"/>
              <a:t>Ye </a:t>
            </a:r>
            <a:r>
              <a:rPr lang="en-GB" dirty="0"/>
              <a:t>serpents, ye generation of vipers, how can ye escape the damnation of hell? </a:t>
            </a:r>
          </a:p>
          <a:p>
            <a:endParaRPr lang="en-GB" dirty="0"/>
          </a:p>
          <a:p>
            <a:endParaRPr lang="en-GB" dirty="0"/>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Perverse Generation</a:t>
            </a:r>
            <a:endParaRPr lang="en-GB" dirty="0"/>
          </a:p>
        </p:txBody>
      </p:sp>
    </p:spTree>
    <p:extLst>
      <p:ext uri="{BB962C8B-B14F-4D97-AF65-F5344CB8AC3E}">
        <p14:creationId xmlns:p14="http://schemas.microsoft.com/office/powerpoint/2010/main" xmlns="" val="273115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1 Peter 2:9-10 </a:t>
            </a:r>
            <a:r>
              <a:rPr lang="en-GB" dirty="0" smtClean="0"/>
              <a:t>But </a:t>
            </a:r>
            <a:r>
              <a:rPr lang="en-GB" dirty="0"/>
              <a:t>ye are a chosen generation, a royal priesthood, an holy nation, a peculiar people; that ye should </a:t>
            </a:r>
            <a:r>
              <a:rPr lang="en-GB" dirty="0" err="1"/>
              <a:t>shew</a:t>
            </a:r>
            <a:r>
              <a:rPr lang="en-GB" dirty="0"/>
              <a:t> forth the praises of him who hath called you out of darkness into his marvellous light: [10] Which in time past were not a people, but are now the people of God: which had not obtained mercy, but now have obtained mercy. </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Chosen Generation</a:t>
            </a:r>
            <a:endParaRPr lang="en-GB" dirty="0"/>
          </a:p>
        </p:txBody>
      </p:sp>
    </p:spTree>
    <p:extLst>
      <p:ext uri="{BB962C8B-B14F-4D97-AF65-F5344CB8AC3E}">
        <p14:creationId xmlns:p14="http://schemas.microsoft.com/office/powerpoint/2010/main" xmlns="" val="303529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856984" cy="6624736"/>
          </a:xfrm>
        </p:spPr>
        <p:txBody>
          <a:bodyPr>
            <a:normAutofit/>
          </a:bodyPr>
          <a:lstStyle/>
          <a:p>
            <a:r>
              <a:rPr lang="en-GB" dirty="0"/>
              <a:t>Matthew 12:38-45 </a:t>
            </a:r>
            <a:r>
              <a:rPr lang="en-GB" dirty="0" smtClean="0"/>
              <a:t>Then </a:t>
            </a:r>
            <a:r>
              <a:rPr lang="en-GB" dirty="0"/>
              <a:t>certain of the scribes and of the Pharisees answered, saying, Master, we would see a sign from thee. [39] But he answered and said unto them, An evil and adulterous generation </a:t>
            </a:r>
            <a:r>
              <a:rPr lang="en-GB" dirty="0" err="1"/>
              <a:t>seeketh</a:t>
            </a:r>
            <a:r>
              <a:rPr lang="en-GB" dirty="0"/>
              <a:t> after a sign; and there shall no sign be given to it, but the sign of the prophet Jonas: [40] For as Jonas was three days and three nights in the whale's belly; so shall the Son of man be three days and three nights in the heart of the earth. [41] The men of Nineveh shall rise in judgment with this generation, and shall condemn it: because they repented at the preaching of Jonas; and, behold, a greater than Jonas is here. </a:t>
            </a:r>
          </a:p>
          <a:p>
            <a:endParaRPr lang="en-GB" dirty="0"/>
          </a:p>
          <a:p>
            <a:endParaRPr lang="en-GB" dirty="0"/>
          </a:p>
        </p:txBody>
      </p:sp>
    </p:spTree>
    <p:extLst>
      <p:ext uri="{BB962C8B-B14F-4D97-AF65-F5344CB8AC3E}">
        <p14:creationId xmlns:p14="http://schemas.microsoft.com/office/powerpoint/2010/main" xmlns="" val="212395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856984" cy="6624736"/>
          </a:xfrm>
        </p:spPr>
        <p:txBody>
          <a:bodyPr>
            <a:normAutofit lnSpcReduction="10000"/>
          </a:bodyPr>
          <a:lstStyle/>
          <a:p>
            <a:r>
              <a:rPr lang="en-GB" dirty="0" smtClean="0"/>
              <a:t>[</a:t>
            </a:r>
            <a:r>
              <a:rPr lang="en-GB" dirty="0"/>
              <a:t>42] The queen of the south shall rise up in the judgment with this generation, and shall condemn it: for she came from the uttermost parts of the earth to hear the wisdom of Solomon; and, behold, a greater than Solomon is here. [43] When the unclean spirit is gone out of a man, he </a:t>
            </a:r>
            <a:r>
              <a:rPr lang="en-GB" dirty="0" err="1"/>
              <a:t>walketh</a:t>
            </a:r>
            <a:r>
              <a:rPr lang="en-GB" dirty="0"/>
              <a:t> through dry places, seeking rest, and </a:t>
            </a:r>
            <a:r>
              <a:rPr lang="en-GB" dirty="0" err="1"/>
              <a:t>findeth</a:t>
            </a:r>
            <a:r>
              <a:rPr lang="en-GB" dirty="0"/>
              <a:t> none. [44] Then he </a:t>
            </a:r>
            <a:r>
              <a:rPr lang="en-GB" dirty="0" err="1"/>
              <a:t>saith</a:t>
            </a:r>
            <a:r>
              <a:rPr lang="en-GB" dirty="0"/>
              <a:t>, I will return into my house from whence I came out; and when he is come, he </a:t>
            </a:r>
            <a:r>
              <a:rPr lang="en-GB" dirty="0" err="1"/>
              <a:t>findeth</a:t>
            </a:r>
            <a:r>
              <a:rPr lang="en-GB" dirty="0"/>
              <a:t> it empty, swept, and garnished. [45] Then </a:t>
            </a:r>
            <a:r>
              <a:rPr lang="en-GB" dirty="0" err="1"/>
              <a:t>goeth</a:t>
            </a:r>
            <a:r>
              <a:rPr lang="en-GB" dirty="0"/>
              <a:t> he, and </a:t>
            </a:r>
            <a:r>
              <a:rPr lang="en-GB" dirty="0" err="1"/>
              <a:t>taketh</a:t>
            </a:r>
            <a:r>
              <a:rPr lang="en-GB" dirty="0"/>
              <a:t> with himself seven other spirits more wicked than himself, and they enter in and dwell there: and the last state of that man is worse than the first. </a:t>
            </a:r>
            <a:r>
              <a:rPr lang="en-GB" b="1" dirty="0"/>
              <a:t>Even so shall it be also unto this wicked generation. </a:t>
            </a:r>
          </a:p>
          <a:p>
            <a:endParaRPr lang="en-GB" dirty="0"/>
          </a:p>
          <a:p>
            <a:endParaRPr lang="en-GB" dirty="0"/>
          </a:p>
          <a:p>
            <a:endParaRPr lang="en-GB" dirty="0"/>
          </a:p>
        </p:txBody>
      </p:sp>
    </p:spTree>
    <p:extLst>
      <p:ext uri="{BB962C8B-B14F-4D97-AF65-F5344CB8AC3E}">
        <p14:creationId xmlns:p14="http://schemas.microsoft.com/office/powerpoint/2010/main" xmlns="" val="67300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Proverbs 11:27-29 </a:t>
            </a:r>
            <a:r>
              <a:rPr lang="en-GB" dirty="0" smtClean="0"/>
              <a:t>He </a:t>
            </a:r>
            <a:r>
              <a:rPr lang="en-GB" dirty="0"/>
              <a:t>that diligently </a:t>
            </a:r>
            <a:r>
              <a:rPr lang="en-GB" dirty="0" err="1"/>
              <a:t>seeketh</a:t>
            </a:r>
            <a:r>
              <a:rPr lang="en-GB" dirty="0"/>
              <a:t> good </a:t>
            </a:r>
            <a:r>
              <a:rPr lang="en-GB" dirty="0" err="1"/>
              <a:t>procureth</a:t>
            </a:r>
            <a:r>
              <a:rPr lang="en-GB" dirty="0"/>
              <a:t> favour: but he that </a:t>
            </a:r>
            <a:r>
              <a:rPr lang="en-GB" dirty="0" err="1"/>
              <a:t>seeketh</a:t>
            </a:r>
            <a:r>
              <a:rPr lang="en-GB" dirty="0"/>
              <a:t> mischief, it shall come unto him. [28] He that </a:t>
            </a:r>
            <a:r>
              <a:rPr lang="en-GB" dirty="0" err="1"/>
              <a:t>trusteth</a:t>
            </a:r>
            <a:r>
              <a:rPr lang="en-GB" dirty="0"/>
              <a:t> in his riches shall fall: but the righteous shall flourish as a branch. [29] He that </a:t>
            </a:r>
            <a:r>
              <a:rPr lang="en-GB" dirty="0" err="1"/>
              <a:t>troubleth</a:t>
            </a:r>
            <a:r>
              <a:rPr lang="en-GB" dirty="0"/>
              <a:t> his own house shall </a:t>
            </a:r>
            <a:r>
              <a:rPr lang="en-GB" b="1" dirty="0"/>
              <a:t>inherit the wind</a:t>
            </a:r>
            <a:r>
              <a:rPr lang="en-GB" dirty="0"/>
              <a:t>: and the fool shall be servant to the wise of heart. </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Inheriting the Wind</a:t>
            </a:r>
            <a:endParaRPr lang="en-GB" dirty="0"/>
          </a:p>
        </p:txBody>
      </p:sp>
    </p:spTree>
    <p:extLst>
      <p:ext uri="{BB962C8B-B14F-4D97-AF65-F5344CB8AC3E}">
        <p14:creationId xmlns:p14="http://schemas.microsoft.com/office/powerpoint/2010/main" xmlns="" val="1906784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Exodus 20:5 </a:t>
            </a:r>
            <a:r>
              <a:rPr lang="en-GB" dirty="0" smtClean="0"/>
              <a:t>Thou </a:t>
            </a:r>
            <a:r>
              <a:rPr lang="en-GB" dirty="0"/>
              <a:t>shalt not bow down thyself to them, nor serve them: for I the Lord thy God am a jealous God, visiting the iniquity of the fathers upon the children unto the third and fourth generation of them that hate me; </a:t>
            </a:r>
          </a:p>
          <a:p>
            <a:endParaRPr lang="en-GB" dirty="0"/>
          </a:p>
          <a:p>
            <a:r>
              <a:rPr lang="en-GB" dirty="0"/>
              <a:t>Exodus 34:7 </a:t>
            </a:r>
            <a:r>
              <a:rPr lang="en-GB" dirty="0" smtClean="0"/>
              <a:t>Keeping </a:t>
            </a:r>
            <a:r>
              <a:rPr lang="en-GB" dirty="0"/>
              <a:t>mercy for thousands, forgiving iniquity and transgression and sin, and that will by no means clear the guilty; visiting the iniquity of the fathers upon the children, and upon the children's children, unto the third and to the fourth generation. </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Ancestral Sin</a:t>
            </a:r>
            <a:endParaRPr lang="en-GB" dirty="0"/>
          </a:p>
        </p:txBody>
      </p:sp>
    </p:spTree>
    <p:extLst>
      <p:ext uri="{BB962C8B-B14F-4D97-AF65-F5344CB8AC3E}">
        <p14:creationId xmlns:p14="http://schemas.microsoft.com/office/powerpoint/2010/main" xmlns="" val="167088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This means things that our ancestors did can affect us today!</a:t>
            </a:r>
          </a:p>
          <a:p>
            <a:r>
              <a:rPr lang="en-GB" dirty="0" smtClean="0"/>
              <a:t>It’s like a hereditary disease</a:t>
            </a:r>
          </a:p>
          <a:p>
            <a:r>
              <a:rPr lang="en-GB" dirty="0" smtClean="0"/>
              <a:t>It will continue until someone stops it!</a:t>
            </a:r>
          </a:p>
          <a:p>
            <a:r>
              <a:rPr lang="en-GB" dirty="0" smtClean="0"/>
              <a:t>This can happen even in a saved person</a:t>
            </a:r>
          </a:p>
          <a:p>
            <a:r>
              <a:rPr lang="en-GB" dirty="0" smtClean="0"/>
              <a:t>It will cause stumbling blocks and unnecessary tribulation</a:t>
            </a:r>
            <a:endParaRPr lang="en-GB" dirty="0"/>
          </a:p>
        </p:txBody>
      </p:sp>
      <p:sp>
        <p:nvSpPr>
          <p:cNvPr id="3" name="Title 2"/>
          <p:cNvSpPr>
            <a:spLocks noGrp="1"/>
          </p:cNvSpPr>
          <p:nvPr>
            <p:ph type="title"/>
          </p:nvPr>
        </p:nvSpPr>
        <p:spPr/>
        <p:txBody>
          <a:bodyPr/>
          <a:lstStyle/>
          <a:p>
            <a:r>
              <a:rPr lang="en-GB" dirty="0"/>
              <a:t>Ancestral Sin</a:t>
            </a:r>
          </a:p>
        </p:txBody>
      </p:sp>
    </p:spTree>
    <p:extLst>
      <p:ext uri="{BB962C8B-B14F-4D97-AF65-F5344CB8AC3E}">
        <p14:creationId xmlns:p14="http://schemas.microsoft.com/office/powerpoint/2010/main" xmlns="" val="381964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TotalTime>
  <Words>2560</Words>
  <Application>Microsoft Office PowerPoint</Application>
  <PresentationFormat>On-screen Show (4:3)</PresentationFormat>
  <Paragraphs>132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Cursed Generation</vt:lpstr>
      <vt:lpstr>Slide 2</vt:lpstr>
      <vt:lpstr>Perverse Generation</vt:lpstr>
      <vt:lpstr>Chosen Generation</vt:lpstr>
      <vt:lpstr>Slide 5</vt:lpstr>
      <vt:lpstr>Slide 6</vt:lpstr>
      <vt:lpstr>Inheriting the Wind</vt:lpstr>
      <vt:lpstr>Ancestral Sin</vt:lpstr>
      <vt:lpstr>Ancestral Sin</vt:lpstr>
      <vt:lpstr>Physical and Mental Issues</vt:lpstr>
      <vt:lpstr>Quote from Bill Schnoebelen</vt:lpstr>
      <vt:lpstr>Aren’t we free from curses?</vt:lpstr>
      <vt:lpstr>The Physical Curse </vt:lpstr>
      <vt:lpstr>Future Redemption of the Physical Curse</vt:lpstr>
      <vt:lpstr>Slide 15</vt:lpstr>
      <vt:lpstr>Pruning The Family Tree</vt:lpstr>
      <vt:lpstr>Masonry et al</vt:lpstr>
      <vt:lpstr>Sexual Sins</vt:lpstr>
      <vt:lpstr>STDs – Sexually Transmitted Devils</vt:lpstr>
      <vt:lpstr>A Result Also</vt:lpstr>
      <vt:lpstr>Characteristics </vt:lpstr>
      <vt:lpstr>Occult Involvement</vt:lpstr>
      <vt:lpstr>Drugs</vt:lpstr>
      <vt:lpstr>Deliverance</vt:lpstr>
      <vt:lpstr>Breaking Curses</vt:lpstr>
      <vt:lpstr>Slide 26</vt:lpstr>
      <vt:lpstr>Deliverance</vt:lpstr>
      <vt:lpstr>Sample Prayer</vt:lpstr>
      <vt:lpstr>Closing Doors</vt:lpstr>
    </vt:vector>
  </TitlesOfParts>
  <Company>Jedburgh Baptist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Cursed Generation</dc:title>
  <dc:creator>bob</dc:creator>
  <cp:lastModifiedBy>Pastor</cp:lastModifiedBy>
  <cp:revision>9</cp:revision>
  <dcterms:created xsi:type="dcterms:W3CDTF">2013-03-17T08:26:23Z</dcterms:created>
  <dcterms:modified xsi:type="dcterms:W3CDTF">2013-03-17T15:24:02Z</dcterms:modified>
</cp:coreProperties>
</file>